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297" r:id="rId19"/>
    <p:sldId id="298" r:id="rId20"/>
    <p:sldId id="302" r:id="rId21"/>
    <p:sldId id="301" r:id="rId22"/>
    <p:sldId id="300" r:id="rId23"/>
    <p:sldId id="306" r:id="rId24"/>
    <p:sldId id="305" r:id="rId25"/>
    <p:sldId id="303" r:id="rId26"/>
    <p:sldId id="307" r:id="rId27"/>
    <p:sldId id="294" r:id="rId28"/>
    <p:sldId id="277" r:id="rId29"/>
    <p:sldId id="278" r:id="rId30"/>
    <p:sldId id="279" r:id="rId31"/>
    <p:sldId id="281" r:id="rId32"/>
    <p:sldId id="282" r:id="rId33"/>
    <p:sldId id="283" r:id="rId34"/>
    <p:sldId id="284" r:id="rId35"/>
    <p:sldId id="287" r:id="rId36"/>
    <p:sldId id="285" r:id="rId37"/>
    <p:sldId id="286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2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15382</TotalTime>
  <Words>233</Words>
  <Application>Microsoft Office PowerPoint</Application>
  <PresentationFormat>寬螢幕</PresentationFormat>
  <Paragraphs>118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226</cp:revision>
  <dcterms:created xsi:type="dcterms:W3CDTF">2016-12-17T21:27:02Z</dcterms:created>
  <dcterms:modified xsi:type="dcterms:W3CDTF">2017-07-11T09:23:37Z</dcterms:modified>
</cp:coreProperties>
</file>